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veat" panose="020B0604020202020204" charset="0"/>
      <p:regular r:id="rId14"/>
      <p:bold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10e764c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10e764c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a9cc685b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a9cc685b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a9cc685b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a9cc685b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a9cc685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a9cc685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a9cc685b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a9cc685b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9cc685b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9cc685b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a9cc685b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a9cc685b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a9cc685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a9cc685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b10e764c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b10e764c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b10e764c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b10e764c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F1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gif"/><Relationship Id="rId5" Type="http://schemas.openxmlformats.org/officeDocument/2006/relationships/hyperlink" Target="https://javics2002.github.io/Grupo1PVLI/" TargetMode="Externa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150" y="-31025"/>
            <a:ext cx="9254299" cy="52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>
                <a:solidFill>
                  <a:srgbClr val="E07A66"/>
                </a:solidFill>
                <a:latin typeface="Caveat"/>
                <a:ea typeface="Caveat"/>
                <a:cs typeface="Caveat"/>
                <a:sym typeface="Caveat"/>
              </a:rPr>
              <a:t>VERTIGO TOWER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Grupo 1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217450" y="1570775"/>
            <a:ext cx="263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(Título no tan provisional)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4198838" y="3402738"/>
            <a:ext cx="209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@vertigo_tower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13" y="3145200"/>
            <a:ext cx="1069175" cy="10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508" y="938325"/>
            <a:ext cx="2092975" cy="2092975"/>
          </a:xfrm>
          <a:prstGeom prst="rect">
            <a:avLst/>
          </a:prstGeom>
          <a:noFill/>
          <a:ln>
            <a:noFill/>
          </a:ln>
          <a:effectLst>
            <a:reflection stA="19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descr="Son Goku (Dragon Ball Z) | Personajes de ficción database Wiki | Fandom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3330273" y="442912"/>
            <a:ext cx="305326" cy="5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descr="Nintendo Direct y Variaciones | • Nintendo • Amin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600" y="1319767"/>
            <a:ext cx="3188400" cy="17982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602200" y="374963"/>
            <a:ext cx="1958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Demo</a:t>
            </a:r>
            <a:endParaRPr sz="32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5" name="Google Shape;135;p23">
            <a:hlinkClick r:id="rId5"/>
          </p:cNvPr>
          <p:cNvSpPr txBox="1"/>
          <p:nvPr/>
        </p:nvSpPr>
        <p:spPr>
          <a:xfrm>
            <a:off x="2977800" y="2301325"/>
            <a:ext cx="318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[</a:t>
            </a:r>
            <a:r>
              <a:rPr lang="es" sz="30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Click aquí para jugar</a:t>
            </a:r>
            <a:r>
              <a:rPr lang="es" sz="3000">
                <a:latin typeface="Caveat"/>
                <a:ea typeface="Caveat"/>
                <a:cs typeface="Caveat"/>
                <a:sym typeface="Caveat"/>
              </a:rPr>
              <a:t>]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2753700" y="2092225"/>
            <a:ext cx="3636600" cy="11451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 rot="-1364629">
            <a:off x="279722" y="2538379"/>
            <a:ext cx="2357406" cy="19388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/>
          <p:nvPr/>
        </p:nvSpPr>
        <p:spPr>
          <a:xfrm rot="4090128">
            <a:off x="1707971" y="-228880"/>
            <a:ext cx="2357254" cy="19388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/>
          <p:nvPr/>
        </p:nvSpPr>
        <p:spPr>
          <a:xfrm rot="-5265221">
            <a:off x="2935290" y="3687001"/>
            <a:ext cx="2357412" cy="19388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/>
          <p:nvPr/>
        </p:nvSpPr>
        <p:spPr>
          <a:xfrm rot="-8735358">
            <a:off x="6241876" y="3069710"/>
            <a:ext cx="2361795" cy="1938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rot="7217307">
            <a:off x="4927918" y="-50754"/>
            <a:ext cx="2357275" cy="19388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3" descr="Test Nice GIF - Test Nice Computer - Descubre &amp;amp; Comparte GIF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" y="970193"/>
            <a:ext cx="2135693" cy="16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 descr="Spamton | Wikia Deltarune | Fandom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460" y="5183825"/>
            <a:ext cx="812178" cy="11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 descr="smove3323 / Streamlabs"/>
          <p:cNvPicPr preferRelativeResize="0"/>
          <p:nvPr/>
        </p:nvPicPr>
        <p:blipFill rotWithShape="1">
          <a:blip r:embed="rId8">
            <a:alphaModFix/>
          </a:blip>
          <a:srcRect t="6629"/>
          <a:stretch/>
        </p:blipFill>
        <p:spPr>
          <a:xfrm>
            <a:off x="-3475" y="3440700"/>
            <a:ext cx="3333750" cy="17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02200" y="374975"/>
            <a:ext cx="28731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Resumen</a:t>
            </a:r>
            <a:endParaRPr sz="3200" b="1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75" y="1225625"/>
            <a:ext cx="3911025" cy="35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864" y="533475"/>
            <a:ext cx="3354310" cy="18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354475" y="2632025"/>
            <a:ext cx="28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+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Speedrun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524" y="2680700"/>
            <a:ext cx="1623025" cy="18483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02200" y="374975"/>
            <a:ext cx="47421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Resumen</a:t>
            </a:r>
            <a:endParaRPr sz="3200" b="1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627425" y="1657575"/>
            <a:ext cx="39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 descr="[video-to-gif output image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8220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602200" y="374963"/>
            <a:ext cx="1958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Resumen</a:t>
            </a:r>
            <a:endParaRPr sz="3200" b="1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627425" y="1657575"/>
            <a:ext cx="39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51288" y="2162500"/>
            <a:ext cx="226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El asesino quiere tirar a Judy del campanario.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36" y="2967318"/>
            <a:ext cx="2903425" cy="20556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2" name="Google Shape;82;p16"/>
          <p:cNvSpPr txBox="1"/>
          <p:nvPr/>
        </p:nvSpPr>
        <p:spPr>
          <a:xfrm>
            <a:off x="3550100" y="2967325"/>
            <a:ext cx="187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Tenemos que llegar a lo alto antes que él.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351425" y="1516000"/>
            <a:ext cx="226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Subiremos cada piso alcanzando las escaleras. Para ello, tendremos que saltar, usar algunas cajas, reparar escaleras, balancearnos en cuerdas.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l="13859"/>
          <a:stretch/>
        </p:blipFill>
        <p:spPr>
          <a:xfrm>
            <a:off x="2988362" y="937250"/>
            <a:ext cx="2996076" cy="1840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150" y="3031225"/>
            <a:ext cx="3267150" cy="1710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2200" y="374963"/>
            <a:ext cx="1958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Arte</a:t>
            </a:r>
            <a:endParaRPr sz="32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13725" y="1386325"/>
            <a:ext cx="268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Estilo dibujado a mano, inspirado en la etapa de los dibujos animados de Disney de los años 50.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27" y="2497876"/>
            <a:ext cx="2808801" cy="21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753425" y="483925"/>
            <a:ext cx="268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Usaremos una cuadrícula para decidir y cuadrar el tamaño de los sprites previamente.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0000" y="1857099"/>
            <a:ext cx="4109299" cy="23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602200" y="374963"/>
            <a:ext cx="1958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UML</a:t>
            </a:r>
            <a:endParaRPr sz="32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00" y="509950"/>
            <a:ext cx="6451699" cy="44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602200" y="374975"/>
            <a:ext cx="23112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latin typeface="Caveat"/>
                <a:ea typeface="Caveat"/>
                <a:cs typeface="Caveat"/>
                <a:sym typeface="Caveat"/>
              </a:rPr>
              <a:t>Planificación</a:t>
            </a:r>
            <a:endParaRPr sz="32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824" y="606225"/>
            <a:ext cx="754875" cy="2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199" y="606213"/>
            <a:ext cx="719124" cy="2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095000" y="1797200"/>
            <a:ext cx="2561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Caveat"/>
                <a:ea typeface="Caveat"/>
                <a:cs typeface="Caveat"/>
                <a:sym typeface="Caveat"/>
              </a:rPr>
              <a:t>Hito 2 (26 de noviembre)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Todos los niveles diseñados e implementados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Asesino implementado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Todas las mecánicas implementadas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Menú principal implementado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185375" y="1797200"/>
            <a:ext cx="2561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Caveat"/>
                <a:ea typeface="Caveat"/>
                <a:cs typeface="Caveat"/>
                <a:sym typeface="Caveat"/>
              </a:rPr>
              <a:t>Hito 3 (17 de diciembre)</a:t>
            </a: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aveat"/>
              <a:ea typeface="Caveat"/>
              <a:cs typeface="Caveat"/>
              <a:sym typeface="Cave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Arte definitivo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Animaciones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s">
                <a:latin typeface="EB Garamond"/>
                <a:ea typeface="EB Garamond"/>
                <a:cs typeface="EB Garamond"/>
                <a:sym typeface="EB Garamond"/>
              </a:rPr>
              <a:t>Sonido y música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159" y="0"/>
            <a:ext cx="67815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2191">
            <a:off x="939925" y="954750"/>
            <a:ext cx="31051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675" y="108125"/>
            <a:ext cx="55006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Presentación en pantalla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Caveat</vt:lpstr>
      <vt:lpstr>Arial</vt:lpstr>
      <vt:lpstr>EB Garamond</vt:lpstr>
      <vt:lpstr>Simple Light</vt:lpstr>
      <vt:lpstr>VERTIGO TOWER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VERTIGO TOWER</dc:title>
  <cp:lastModifiedBy>Javier Cano Salcedo</cp:lastModifiedBy>
  <cp:revision>1</cp:revision>
  <dcterms:modified xsi:type="dcterms:W3CDTF">2021-10-29T11:06:37Z</dcterms:modified>
</cp:coreProperties>
</file>